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17" r:id="rId19"/>
    <p:sldId id="418" r:id="rId20"/>
    <p:sldId id="425" r:id="rId21"/>
    <p:sldId id="426" r:id="rId22"/>
    <p:sldId id="413" r:id="rId23"/>
    <p:sldId id="411" r:id="rId24"/>
    <p:sldId id="434" r:id="rId25"/>
    <p:sldId id="410" r:id="rId26"/>
    <p:sldId id="412" r:id="rId27"/>
    <p:sldId id="429" r:id="rId28"/>
    <p:sldId id="428" r:id="rId29"/>
    <p:sldId id="430" r:id="rId30"/>
    <p:sldId id="432" r:id="rId31"/>
    <p:sldId id="431" r:id="rId32"/>
    <p:sldId id="433" r:id="rId33"/>
    <p:sldId id="423" r:id="rId34"/>
    <p:sldId id="424" r:id="rId35"/>
    <p:sldId id="422" r:id="rId36"/>
    <p:sldId id="343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78" y="1412776"/>
            <a:ext cx="6454942" cy="49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62" y="1772816"/>
            <a:ext cx="7370376" cy="42012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87" y="1571779"/>
            <a:ext cx="7305021" cy="46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14" y="1509243"/>
            <a:ext cx="5554898" cy="473453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872388" y="4149080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연제승</a:t>
            </a:r>
            <a:endParaRPr lang="en-US" altLang="ko-KR" sz="12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남우리</a:t>
            </a:r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설수현</a:t>
            </a:r>
            <a:endParaRPr lang="en-US" altLang="ko-KR" sz="12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err="1"/>
              <a:t>만들고싶습니다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신혜진</a:t>
            </a:r>
            <a:endParaRPr lang="en-US" altLang="ko-KR" sz="1200" dirty="0"/>
          </a:p>
          <a:p>
            <a:r>
              <a:rPr lang="ko-KR" altLang="en-US" sz="1200" dirty="0"/>
              <a:t>추후 유지보수성을 위해 상수 보다는 비율을 적용하려고 노력하였으나 많이 적용되지 않은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3187</TotalTime>
  <Words>589</Words>
  <Application>Microsoft Office PowerPoint</Application>
  <PresentationFormat>화면 슬라이드 쇼(4:3)</PresentationFormat>
  <Paragraphs>159</Paragraphs>
  <Slides>36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369</cp:revision>
  <dcterms:created xsi:type="dcterms:W3CDTF">2015-07-21T07:40:00Z</dcterms:created>
  <dcterms:modified xsi:type="dcterms:W3CDTF">2023-06-26T03:05:02Z</dcterms:modified>
</cp:coreProperties>
</file>